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1" r:id="rId6"/>
    <p:sldId id="265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D1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619023E-AC41-45A3-B251-C94055E68CAE}" type="datetimeFigureOut">
              <a:rPr lang="ru-RU"/>
              <a:pPr>
                <a:defRPr/>
              </a:pPr>
              <a:t>30.06.2015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DFD06F3-F3FA-47C6-BBE0-80AFFDA902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64E829E-7AF9-4515-B5F0-58C6A30400F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F32114-D010-47C9-BAE1-C89F6DA95FE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19CD3F3-F76F-4CEC-9240-93305110A73C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4E9F06-AA72-4799-B0F5-F269BFDB218C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43A1E78-F1DF-42E5-887D-F61E1D43CB2F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119EE73-A71B-4F9E-BE34-344B4B844831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3947270-4195-4B85-92C2-D08FFFA6790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73374C-A392-4E9D-8D8A-DC0DDBEC547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922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922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5CBB1-1669-4F77-BE7D-9352F4FF57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A80C4-2358-4C96-B9A9-5DF24101A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405D7-5EC0-4C0F-B5F2-479375C538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020D73-B13A-4DFF-8DFA-903DCF148B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2DD8F-4528-49C1-B4AA-CA1DF0BBE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F6802-5D5B-44EE-A4F4-ECE4474A2A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39C75-8D6D-42D1-AC81-9859952B6B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8E5D0-DEC2-4E54-BE1D-D3B96088F8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95787-0227-4A33-A0EE-A043D61159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18DB3-2D9F-45B8-AFC9-80E802440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65E67-55A1-442B-B3B1-3F449DC614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68215-05C1-46CE-B968-08FF1158C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DC1CF-1A86-458D-917D-9B4D30A77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819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9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0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820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DCF41F6B-D599-4EC9-8100-28D4787F97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20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6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500298" y="857232"/>
            <a:ext cx="4929222" cy="2347931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b="0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3600" b="0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о работе летнего лагеря </a:t>
            </a:r>
            <a:br>
              <a:rPr lang="ru-RU" sz="3600" b="0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дневного пребывания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4294967295"/>
          </p:nvPr>
        </p:nvSpPr>
        <p:spPr>
          <a:xfrm>
            <a:off x="4429124" y="4357694"/>
            <a:ext cx="4186237" cy="1758950"/>
          </a:xfrm>
        </p:spPr>
        <p:txBody>
          <a:bodyPr/>
          <a:lstStyle/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МКОУ     НШИ      </a:t>
            </a:r>
            <a:b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начальник лагеря</a:t>
            </a:r>
          </a:p>
          <a:p>
            <a:pPr marL="0" indent="0"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err="1" smtClean="0">
                <a:solidFill>
                  <a:srgbClr val="000000"/>
                </a:solidFill>
                <a:latin typeface="Times New Roman" pitchFamily="18" charset="0"/>
              </a:rPr>
              <a:t>Салиндер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</a:rPr>
              <a:t> О.С.</a:t>
            </a:r>
          </a:p>
        </p:txBody>
      </p:sp>
      <p:sp>
        <p:nvSpPr>
          <p:cNvPr id="3076" name="TextBox 5"/>
          <p:cNvSpPr txBox="1">
            <a:spLocks noChangeArrowheads="1"/>
          </p:cNvSpPr>
          <p:nvPr/>
        </p:nvSpPr>
        <p:spPr bwMode="auto">
          <a:xfrm>
            <a:off x="3276600" y="6092825"/>
            <a:ext cx="2928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dirty="0">
              <a:latin typeface="Times New Roman" pitchFamily="18" charset="0"/>
            </a:endParaRPr>
          </a:p>
        </p:txBody>
      </p:sp>
      <p:sp>
        <p:nvSpPr>
          <p:cNvPr id="2057" name="Rectangle 9"/>
          <p:cNvSpPr>
            <a:spLocks noRot="1" noChangeArrowheads="1"/>
          </p:cNvSpPr>
          <p:nvPr/>
        </p:nvSpPr>
        <p:spPr bwMode="auto">
          <a:xfrm>
            <a:off x="0" y="0"/>
            <a:ext cx="9144000" cy="11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4400" dirty="0" smtClean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Здоровей –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- 2015»</a:t>
            </a:r>
            <a:endParaRPr lang="ru-RU" sz="4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pic>
        <p:nvPicPr>
          <p:cNvPr id="8" name="Picture 3" descr="C:\Users\user\Desktop\фото наш досуг лагерь\IMG_037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3357562"/>
            <a:ext cx="3143272" cy="2914670"/>
          </a:xfrm>
          <a:prstGeom prst="flowChartAlternateProcess">
            <a:avLst/>
          </a:prstGeom>
          <a:noFill/>
        </p:spPr>
      </p:pic>
      <p:pic>
        <p:nvPicPr>
          <p:cNvPr id="7" name="Picture 2" descr="http://s16.radikal.ru/i190/0910/98/e361b600c5f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" b="8122"/>
          <a:stretch>
            <a:fillRect/>
          </a:stretch>
        </p:blipFill>
        <p:spPr bwMode="auto">
          <a:xfrm rot="-962877">
            <a:off x="-7546" y="688895"/>
            <a:ext cx="326548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57166"/>
            <a:ext cx="8385175" cy="2214578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2357430"/>
            <a:ext cx="385765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4" descr="http://img-fotki.yandex.ru/get/5302/svetlera.40/0_5075a_38e7eb9f_XX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54" y="3643314"/>
            <a:ext cx="1728788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://img-fotki.yandex.ru/get/4614/111874181.aa/0_96235_eb69b0f1_X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709" t="14030" r="9525" b="7664"/>
          <a:stretch>
            <a:fillRect/>
          </a:stretch>
        </p:blipFill>
        <p:spPr bwMode="auto">
          <a:xfrm>
            <a:off x="714348" y="3929066"/>
            <a:ext cx="18954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0525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0" dirty="0" smtClean="0">
                <a:effectLst/>
              </a:rPr>
              <a:t>«</a:t>
            </a:r>
            <a:r>
              <a:rPr lang="ru-RU" sz="4000" dirty="0" smtClean="0"/>
              <a:t>Здоровей – </a:t>
            </a:r>
            <a:r>
              <a:rPr lang="ru-RU" sz="4000" dirty="0" err="1" smtClean="0"/>
              <a:t>ка</a:t>
            </a:r>
            <a:r>
              <a:rPr lang="ru-RU" sz="4000" dirty="0" smtClean="0"/>
              <a:t> - 2015</a:t>
            </a:r>
            <a:r>
              <a:rPr lang="ru-RU" sz="4000" b="0" dirty="0" smtClean="0">
                <a:effectLst/>
              </a:rPr>
              <a:t>»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23850" y="1052513"/>
            <a:ext cx="8820150" cy="280828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 01 по 26 июня 2015 года на базе МКОУ НШИ был открыт летний оздоровительный лагерь с дневным пребыванием «Здоровей-ка». Лагерь работал по программе «Здоровейка-2015» разработанный воспитателем 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Салиндер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О.С. Программу реализовывали 3 педагога и 3 вожатых. Площадку посещало 20 человек в возрасте от 7 до 12 лет.  Из них: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из многодетных семей – 10;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из неполных семей -10;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Опекаемых -2;</a:t>
            </a:r>
          </a:p>
          <a:p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Дети из малообеспеченных семей -6;</a:t>
            </a:r>
          </a:p>
          <a:p>
            <a:pPr marL="98425" indent="434975" algn="ctr" eaLnBrk="1" hangingPunct="1">
              <a:buFont typeface="Wingdings" pitchFamily="2" charset="2"/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10248" name="Rectangle 8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250825" y="4500570"/>
            <a:ext cx="8569325" cy="2024055"/>
          </a:xfrm>
        </p:spPr>
        <p:txBody>
          <a:bodyPr/>
          <a:lstStyle/>
          <a:p>
            <a:pPr marL="6350" indent="282575" algn="just" eaLnBrk="1" hangingPunct="1">
              <a:buNone/>
              <a:defRPr/>
            </a:pPr>
            <a:r>
              <a:rPr lang="ru-RU" sz="2400" b="1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программы:</a:t>
            </a:r>
            <a:r>
              <a:rPr lang="ru-RU" sz="2400" dirty="0" smtClean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организованного отдыха детей в летний период, укрепление физического, психического и эмоционального здоровья детей, развитие творческих и потенциальных способностей детей.</a:t>
            </a:r>
          </a:p>
          <a:p>
            <a:pPr marL="6350" indent="282575" eaLnBrk="1" hangingPunct="1">
              <a:buFont typeface="Wingdings" pitchFamily="2" charset="2"/>
              <a:buNone/>
              <a:defRPr/>
            </a:pPr>
            <a:endParaRPr lang="ru-RU" sz="2600" dirty="0" smtClean="0">
              <a:solidFill>
                <a:schemeClr val="folHlin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28596" y="836612"/>
            <a:ext cx="8286808" cy="1520817"/>
          </a:xfrm>
        </p:spPr>
        <p:txBody>
          <a:bodyPr/>
          <a:lstStyle/>
          <a:p>
            <a:pPr marL="98425" indent="282575" algn="just" eaLnBrk="1" hangingPunct="1">
              <a:buNone/>
              <a:defRPr/>
            </a:pPr>
            <a:r>
              <a:rPr lang="ru-RU" sz="24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Каждый день был расписан по минутам: обязательная зарядка, линейка, спортивный час, мероприятия по плану, прогулки, игры на свежем воздухе. Особый интерес вызвали у детей подвижные игры, спортивные состязания.</a:t>
            </a:r>
          </a:p>
        </p:txBody>
      </p:sp>
      <p:sp>
        <p:nvSpPr>
          <p:cNvPr id="13318" name="Rectangle 6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179388" y="3286125"/>
            <a:ext cx="7561262" cy="3094038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folHlink"/>
                </a:solidFill>
              </a:rPr>
              <a:t>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folHlink"/>
                </a:solidFill>
              </a:rPr>
              <a:t>    </a:t>
            </a:r>
            <a:endParaRPr lang="ru-RU" sz="2000" dirty="0" smtClean="0">
              <a:solidFill>
                <a:schemeClr val="folHlink"/>
              </a:solidFill>
            </a:endParaRPr>
          </a:p>
        </p:txBody>
      </p:sp>
      <p:sp>
        <p:nvSpPr>
          <p:cNvPr id="5124" name="Rectangle 4"/>
          <p:cNvSpPr>
            <a:spLocks noRot="1"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«Здоровей –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- 2015»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9" name="Рисунок 8" descr="C:\Users\user\Desktop\зоологические старты\IMG_036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71744"/>
            <a:ext cx="257176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3" descr="C:\Users\user\Desktop\зарядка\IMG_03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857628"/>
            <a:ext cx="2643206" cy="2281511"/>
          </a:xfrm>
          <a:prstGeom prst="flowChartAlternateProcess">
            <a:avLst/>
          </a:prstGeom>
          <a:noFill/>
        </p:spPr>
      </p:pic>
      <p:pic>
        <p:nvPicPr>
          <p:cNvPr id="1027" name="Picture 3" descr="F:\DCIM\102CANON\IMG_02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2571744"/>
            <a:ext cx="2571768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Rot="1" noChangeArrowheads="1"/>
          </p:cNvSpPr>
          <p:nvPr>
            <p:ph type="body" idx="4294967295"/>
          </p:nvPr>
        </p:nvSpPr>
        <p:spPr>
          <a:xfrm>
            <a:off x="298450" y="836613"/>
            <a:ext cx="8845550" cy="5689600"/>
          </a:xfrm>
        </p:spPr>
        <p:txBody>
          <a:bodyPr/>
          <a:lstStyle/>
          <a:p>
            <a:pPr marL="98425" indent="373063" eaLnBrk="1" hangingPunct="1">
              <a:buFont typeface="Wingdings" pitchFamily="2" charset="2"/>
              <a:buNone/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течение смены с ребятами были проведены интересные занятия, конкурсы и викторины:</a:t>
            </a:r>
          </a:p>
          <a:p>
            <a:pPr marL="98425" indent="373063" eaLnBrk="1" hangingPunct="1">
              <a:buNone/>
              <a:defRPr/>
            </a:pPr>
            <a:r>
              <a:rPr lang="ru-RU" sz="1800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открытие лагеря «Мы живем в гостях у лета», игра  «Поле Чудес»,  конкурс – шоу «Мистер и мисс  лагеря», спортивно – игровая программа «Веселые старты», веселая развлекательный праздник «Сундучок», «В гостях у старой сказки», игра – презентация «Славим тебя, Россия», игра «Крестики –  нолики», водная эстафета «День рыбака», экскурсия в музейную комнату «Мой Тазовский район», спортивное мероприятие «Прыг – скок», «Путешествие в мир ненецкой культуры», литературный час «Волшебный мир сказок Пушкина», игровое познавательное мероприятие «Ежели вы вежливы», день памяти и скорби «Эхо прошедшей войны», международный День борьбы с наркотиками  «Мы за здоровый образ жизни», Всероссийская акция «Свеча памяти», посвященная Дню памяти и скорби, викторина «Что за прелесть эти сказки».</a:t>
            </a:r>
          </a:p>
          <a:p>
            <a:pPr marL="98425" indent="373063" eaLnBrk="1" hangingPunct="1">
              <a:buFont typeface="Wingdings" pitchFamily="2" charset="2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Rectangle 11"/>
          <p:cNvSpPr>
            <a:spLocks noRot="1"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«Здоровей –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- 2015»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7" name="Содержимое 6" descr="C:\Users\user\Desktop\свеча\IMG_0359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2500330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C:\Users\user\Desktop\фото 12 июня\IMG_02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357694"/>
            <a:ext cx="2357454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\Desktop\фото открытие лагеря 2015\DSC023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357694"/>
            <a:ext cx="235745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50825" y="908050"/>
            <a:ext cx="8642350" cy="2881313"/>
          </a:xfrm>
        </p:spPr>
        <p:txBody>
          <a:bodyPr/>
          <a:lstStyle/>
          <a:p>
            <a:pPr marL="0" indent="442913" algn="just" eaLnBrk="1" hangingPunct="1"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Большое внимание мы уделяли профилактике заболеваний, пропаганде ЗОЖ, безопасности детей. Проводили интеллектуальные конкурсы, ринги, викторины, минутки здоровья на темы:  «Зеленая аптечка», «Болезни грязных рук», «Берегите зубы», «Гигиена в доме», «О пользе зарядки», «Твое здоровье в твоих руках», «Вода источник жизни». Ежедневно проводились минутки здоровья</a:t>
            </a:r>
          </a:p>
        </p:txBody>
      </p:sp>
      <p:sp>
        <p:nvSpPr>
          <p:cNvPr id="9219" name="Rectangle 10"/>
          <p:cNvSpPr>
            <a:spLocks noRot="1"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Здоровей –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- 2015»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9" name="Picture 3" descr="C:\Users\user\Desktop\фото наш досуг лагерь\IMG_03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928934"/>
            <a:ext cx="2397255" cy="1780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2" descr="C:\Users\user\Desktop\фото наш досуг лагерь\IMG_03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28662" y="5000636"/>
            <a:ext cx="2747651" cy="1643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2" descr="C:\Users\user\Desktop\зарядка\IMG_037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929198"/>
            <a:ext cx="2714644" cy="17706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3" name="Picture 1" descr="G:\сказочные герои\iCAOQ79P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2571744"/>
            <a:ext cx="1928826" cy="2143140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00430" y="2928934"/>
            <a:ext cx="2677590" cy="16430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44475"/>
            <a:ext cx="8385175" cy="1184261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Наши лагерные дела</a:t>
            </a:r>
            <a:endParaRPr lang="ru-RU" dirty="0"/>
          </a:p>
        </p:txBody>
      </p:sp>
      <p:pic>
        <p:nvPicPr>
          <p:cNvPr id="17" name="Picture 2" descr="C:\Users\user\Desktop\фото наш досуг лагерь\DSC0234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357694"/>
            <a:ext cx="2714644" cy="2019300"/>
          </a:xfrm>
          <a:prstGeom prst="roundRect">
            <a:avLst/>
          </a:prstGeom>
          <a:noFill/>
        </p:spPr>
      </p:pic>
      <p:pic>
        <p:nvPicPr>
          <p:cNvPr id="18" name="Picture 5" descr="C:\Users\user\Desktop\фото наш досуг лагерь\IMG_0372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500174"/>
            <a:ext cx="2857520" cy="1955051"/>
          </a:xfrm>
          <a:prstGeom prst="roundRect">
            <a:avLst/>
          </a:prstGeom>
          <a:noFill/>
        </p:spPr>
      </p:pic>
      <p:pic>
        <p:nvPicPr>
          <p:cNvPr id="19" name="Picture 3" descr="C:\Users\user\Desktop\фото наш досуг лагерь\IMG_028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429132"/>
            <a:ext cx="2786082" cy="2000264"/>
          </a:xfrm>
          <a:prstGeom prst="roundRect">
            <a:avLst/>
          </a:prstGeom>
          <a:noFill/>
        </p:spPr>
      </p:pic>
      <p:pic>
        <p:nvPicPr>
          <p:cNvPr id="21" name="Picture 4" descr="C:\Users\user\Desktop\фото наш досуг лагерь\IMG_027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1500174"/>
            <a:ext cx="2714644" cy="1928826"/>
          </a:xfrm>
          <a:prstGeom prst="roundRect">
            <a:avLst/>
          </a:prstGeom>
          <a:noFill/>
        </p:spPr>
      </p:pic>
      <p:pic>
        <p:nvPicPr>
          <p:cNvPr id="22" name="Picture 7" descr="http://www.uim5.ru/files/post_71710_1255780662_thum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7554" y="2571744"/>
            <a:ext cx="2643206" cy="2733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5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836613"/>
            <a:ext cx="7777163" cy="3313112"/>
          </a:xfrm>
        </p:spPr>
        <p:txBody>
          <a:bodyPr/>
          <a:lstStyle/>
          <a:p>
            <a:pPr marL="92075" indent="34925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 Дети посетили:</a:t>
            </a:r>
          </a:p>
          <a:p>
            <a:pPr marL="92075" indent="349250"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сельскую библиотеку;</a:t>
            </a:r>
          </a:p>
          <a:p>
            <a:pPr marL="92075" indent="349250"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Пожарную часть с. Находка</a:t>
            </a:r>
          </a:p>
          <a:p>
            <a:pPr marL="92075" indent="349250"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СДК с. Находка;</a:t>
            </a:r>
          </a:p>
          <a:p>
            <a:pPr marL="92075" indent="349250" eaLnBrk="1" hangingPunct="1">
              <a:lnSpc>
                <a:spcPct val="9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Пекарню «</a:t>
            </a:r>
            <a:r>
              <a:rPr lang="ru-RU" sz="2400" dirty="0" err="1" smtClean="0">
                <a:latin typeface="Times New Roman" pitchFamily="18" charset="0"/>
              </a:rPr>
              <a:t>Потребобщества</a:t>
            </a:r>
            <a:r>
              <a:rPr lang="ru-RU" sz="2400" dirty="0" smtClean="0">
                <a:latin typeface="Times New Roman" pitchFamily="18" charset="0"/>
              </a:rPr>
              <a:t>»;</a:t>
            </a:r>
          </a:p>
          <a:p>
            <a:pPr marL="92075" indent="349250" eaLnBrk="1" hangingPunct="1">
              <a:lnSpc>
                <a:spcPct val="90000"/>
              </a:lnSpc>
              <a:buNone/>
              <a:defRPr/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10243" name="Rectangle 8"/>
          <p:cNvSpPr>
            <a:spLocks noRot="1"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Здоровей –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- 2015»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4" name="Содержимое 13" descr="F:\разное\DSC00837.JPG"/>
          <p:cNvPicPr>
            <a:picLocks noGrp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2500330" cy="2259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" name="Рисунок 14" descr="F:\разное\DSC0084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571876"/>
            <a:ext cx="242889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5" name="Picture 1" descr="C:\Documents and Settings\Administrator\My Documents\фото Лагерь\DSC008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4071942"/>
            <a:ext cx="2714644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D:\Мои документы\Рисунок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214422"/>
            <a:ext cx="2857520" cy="2142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1"/>
          <p:cNvSpPr>
            <a:spLocks noGrp="1" noRot="1" noChangeArrowheads="1"/>
          </p:cNvSpPr>
          <p:nvPr>
            <p:ph type="title" sz="quarter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4000" b="0" dirty="0" smtClean="0">
                <a:effectLst/>
              </a:rPr>
              <a:t>«</a:t>
            </a:r>
            <a:r>
              <a:rPr lang="ru-RU" sz="4000" dirty="0" smtClean="0"/>
              <a:t>Здоровей – </a:t>
            </a:r>
            <a:r>
              <a:rPr lang="ru-RU" sz="4000" dirty="0" err="1" smtClean="0"/>
              <a:t>ка</a:t>
            </a:r>
            <a:r>
              <a:rPr lang="ru-RU" sz="4000" dirty="0" smtClean="0"/>
              <a:t> - 2015</a:t>
            </a:r>
            <a:r>
              <a:rPr lang="ru-RU" sz="4000" b="0" dirty="0" smtClean="0">
                <a:effectLst/>
              </a:rPr>
              <a:t>»</a:t>
            </a:r>
          </a:p>
        </p:txBody>
      </p:sp>
      <p:sp>
        <p:nvSpPr>
          <p:cNvPr id="27657" name="Rectangle 9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765175"/>
            <a:ext cx="9144000" cy="3097213"/>
          </a:xfrm>
        </p:spPr>
        <p:txBody>
          <a:bodyPr/>
          <a:lstStyle/>
          <a:p>
            <a:pPr marL="98425" indent="282575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400" dirty="0" smtClean="0">
                <a:latin typeface="Times New Roman" pitchFamily="18" charset="0"/>
              </a:rPr>
              <a:t>Воспитатели лагеря уделили большое внимание оздоровлению детей ,на развитие активного отдыха с учётом индивидуальных особенностей учащихся.  </a:t>
            </a:r>
          </a:p>
          <a:p>
            <a:pPr marL="98425" indent="282575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Игры на свежем воздухе</a:t>
            </a:r>
          </a:p>
          <a:p>
            <a:pPr marL="98425" indent="282575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Походы</a:t>
            </a:r>
          </a:p>
          <a:p>
            <a:pPr marL="98425" indent="282575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Экскурсии </a:t>
            </a:r>
          </a:p>
          <a:p>
            <a:pPr marL="98425" indent="282575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</a:rPr>
              <a:t>Развлекательные мероприятия</a:t>
            </a:r>
          </a:p>
          <a:p>
            <a:pPr marL="98425" indent="282575" eaLnBrk="1" hangingPunct="1">
              <a:lnSpc>
                <a:spcPct val="80000"/>
              </a:lnSpc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«Мы за здоровый образ жизни»</a:t>
            </a:r>
          </a:p>
        </p:txBody>
      </p:sp>
      <p:pic>
        <p:nvPicPr>
          <p:cNvPr id="11268" name="Picture 20" descr="PC15047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071934" y="4572008"/>
            <a:ext cx="2428892" cy="17859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Содержимое 7" descr="G:\DCIM\103CANON\IMG_0381.JPG"/>
          <p:cNvPicPr>
            <a:picLocks noGrp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786190"/>
            <a:ext cx="2500330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Содержимое 9" descr="H:\DSC00814.JPG"/>
          <p:cNvPicPr>
            <a:picLocks noGrp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714884"/>
            <a:ext cx="2571800" cy="1901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Рисунок 12" descr="C:\Users\user\Desktop\зоологические старты\IMG_036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3108" y="4286256"/>
            <a:ext cx="2154806" cy="17145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097" name="Picture 1" descr="G:\вике\42a0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86446" y="2143116"/>
            <a:ext cx="2619370" cy="17063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Rot="1"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solidFill>
                  <a:schemeClr val="tx2"/>
                </a:solidFill>
                <a:latin typeface="Arial Black" pitchFamily="34" charset="0"/>
              </a:rPr>
              <a:t>«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Здоровей – </a:t>
            </a:r>
            <a:r>
              <a:rPr lang="ru-RU" sz="4000" dirty="0" err="1" smtClean="0">
                <a:solidFill>
                  <a:schemeClr val="tx2"/>
                </a:solidFill>
                <a:latin typeface="Arial Black" pitchFamily="34" charset="0"/>
              </a:rPr>
              <a:t>ка</a:t>
            </a:r>
            <a:r>
              <a:rPr lang="ru-RU" sz="4000" dirty="0" smtClean="0">
                <a:solidFill>
                  <a:schemeClr val="tx2"/>
                </a:solidFill>
                <a:latin typeface="Arial Black" pitchFamily="34" charset="0"/>
              </a:rPr>
              <a:t> - 2015»</a:t>
            </a:r>
            <a:endParaRPr lang="ru-RU" sz="4000" dirty="0">
              <a:solidFill>
                <a:schemeClr val="tx2"/>
              </a:solidFill>
              <a:latin typeface="Arial Black" pitchFamily="34" charset="0"/>
            </a:endParaRPr>
          </a:p>
        </p:txBody>
      </p:sp>
      <p:pic>
        <p:nvPicPr>
          <p:cNvPr id="12300" name="Содержимое 12" descr="J:\лагерь фото\DSCF1520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00325"/>
            <a:ext cx="2082800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1" name="Содержимое 12" descr="J:\лагерь фото\DSCF152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6450"/>
            <a:ext cx="27971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2" name="Содержимое 12" descr="J:\лагерь фото\DSCF1520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16450"/>
            <a:ext cx="2797175" cy="4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Содержимое 15"/>
          <p:cNvSpPr>
            <a:spLocks noGrp="1"/>
          </p:cNvSpPr>
          <p:nvPr>
            <p:ph sz="quarter" idx="2"/>
          </p:nvPr>
        </p:nvSpPr>
        <p:spPr>
          <a:xfrm>
            <a:off x="357159" y="1428736"/>
            <a:ext cx="8488392" cy="2495564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Обучающиеся хорошо укрепили свое здоровье, многие увеличили свой вес на 200 - 500 грамм, стали более организованны  и дружны.  Укреплению здоровья способствовало  и разнообразное питание.  Дети получали большое количество фруктов, соков, мясных, и рыбных продуктов.</a:t>
            </a:r>
          </a:p>
          <a:p>
            <a:pPr>
              <a:buNone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	Поставленные цели были  достигнуты: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Общее оздоровление воспитанников, укрепление их здоровья.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Расширение кругозора детей.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Личный рост участников смены.</a:t>
            </a:r>
          </a:p>
          <a:p>
            <a:pPr lvl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Укрепление физических и психологических сил детей и подростков, развитие лидерских и организаторских качеств, приобретение новых знаний, развитие творческих способностей, детской самостоятельности.</a:t>
            </a:r>
          </a:p>
          <a:p>
            <a:endParaRPr lang="ru-RU" sz="2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одержимое 16"/>
          <p:cNvSpPr>
            <a:spLocks noGrp="1"/>
          </p:cNvSpPr>
          <p:nvPr>
            <p:ph sz="quarter" idx="1"/>
          </p:nvPr>
        </p:nvSpPr>
        <p:spPr>
          <a:xfrm>
            <a:off x="785786" y="857232"/>
            <a:ext cx="8020080" cy="57150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  <a:endParaRPr lang="ru-RU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500</TotalTime>
  <Words>550</Words>
  <Application>Microsoft Office PowerPoint</Application>
  <PresentationFormat>Экран (4:3)</PresentationFormat>
  <Paragraphs>51</Paragraphs>
  <Slides>10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Трава</vt:lpstr>
      <vt:lpstr>Отчет  о работе летнего лагеря  дневного пребывания  </vt:lpstr>
      <vt:lpstr>«Здоровей – ка - 2015»</vt:lpstr>
      <vt:lpstr>Слайд 3</vt:lpstr>
      <vt:lpstr>Слайд 4</vt:lpstr>
      <vt:lpstr>Слайд 5</vt:lpstr>
      <vt:lpstr>Наши лагерные дела</vt:lpstr>
      <vt:lpstr>Слайд 7</vt:lpstr>
      <vt:lpstr>«Здоровей – ка - 2015»</vt:lpstr>
      <vt:lpstr>Слайд 9</vt:lpstr>
      <vt:lpstr>Спасибо за внимание!</vt:lpstr>
    </vt:vector>
  </TitlesOfParts>
  <Company>school2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работе летнего лагеря дневного пребывания</dc:title>
  <dc:creator>Фаворова</dc:creator>
  <cp:lastModifiedBy>Находка</cp:lastModifiedBy>
  <cp:revision>67</cp:revision>
  <dcterms:created xsi:type="dcterms:W3CDTF">2010-06-18T05:37:51Z</dcterms:created>
  <dcterms:modified xsi:type="dcterms:W3CDTF">2015-06-30T09:23:23Z</dcterms:modified>
</cp:coreProperties>
</file>